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3" r:id="rId4"/>
    <p:sldId id="267" r:id="rId5"/>
    <p:sldId id="268" r:id="rId6"/>
    <p:sldId id="279" r:id="rId7"/>
    <p:sldId id="263" r:id="rId8"/>
    <p:sldId id="260" r:id="rId9"/>
    <p:sldId id="285" r:id="rId10"/>
    <p:sldId id="28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78E3B-D27C-4F63-9DBA-5A7E4D8F93A4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12101-5B7B-4DBA-86B8-DBFE7A83E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56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2101-5B7B-4DBA-86B8-DBFE7A83EF6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065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98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27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4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25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4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2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4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9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89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2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11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41806-80E3-486E-8A4E-9EF937F5EBB0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06D1F-437B-4D71-989D-6B9584C7B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6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092" r="27785"/>
          <a:stretch/>
        </p:blipFill>
        <p:spPr>
          <a:xfrm>
            <a:off x="0" y="0"/>
            <a:ext cx="2931994" cy="39260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9324" y="1866460"/>
            <a:ext cx="8876346" cy="34369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8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Белорусская женщина - символ силы</a:t>
            </a:r>
            <a:br>
              <a:rPr lang="ru-RU" sz="58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8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вдохновения</a:t>
            </a:r>
            <a:br>
              <a:rPr lang="ru-RU" sz="58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58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2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6903" y="968022"/>
            <a:ext cx="7902222" cy="4921955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Вклад белорусских женщин - основа непрерывности исторического развития страны.</a:t>
            </a:r>
            <a:b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382152-1523-482C-85E5-D0BB05A5E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38" y="1293029"/>
            <a:ext cx="2798307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0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092" r="27785"/>
          <a:stretch/>
        </p:blipFill>
        <p:spPr>
          <a:xfrm>
            <a:off x="0" y="-1"/>
            <a:ext cx="2297151" cy="307599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306" y="2486135"/>
            <a:ext cx="6657278" cy="415940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600" i="1" dirty="0">
                <a:solidFill>
                  <a:prstClr val="black"/>
                </a:solidFill>
              </a:rPr>
              <a:t>	</a:t>
            </a: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«Мы чествуем наших матерей, жен и дочерей один день в году. Настало время отдать должное их особой роли в нашей жизни и объявить 2026 год Годом белорусской женщины»</a:t>
            </a:r>
          </a:p>
          <a:p>
            <a:endParaRPr lang="ru-RU" sz="2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395" y="1492404"/>
            <a:ext cx="4521886" cy="375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EA1CC2-CD35-4D13-B51E-DE159480D49C}"/>
              </a:ext>
            </a:extLst>
          </p:cNvPr>
          <p:cNvSpPr txBox="1"/>
          <p:nvPr/>
        </p:nvSpPr>
        <p:spPr>
          <a:xfrm>
            <a:off x="6309237" y="5647276"/>
            <a:ext cx="5746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Александр Григорьевич Лукашенко, </a:t>
            </a:r>
          </a:p>
          <a:p>
            <a:pPr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Президент Республики Беларусь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92473" y="211560"/>
            <a:ext cx="7074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белорусской женщины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9216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092" r="27785"/>
          <a:stretch/>
        </p:blipFill>
        <p:spPr>
          <a:xfrm>
            <a:off x="0" y="0"/>
            <a:ext cx="2931994" cy="3926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67EF36-2C54-4229-9F05-F069D018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99" y="383822"/>
            <a:ext cx="7120467" cy="58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092" r="27785"/>
          <a:stretch/>
        </p:blipFill>
        <p:spPr>
          <a:xfrm>
            <a:off x="0" y="0"/>
            <a:ext cx="2051824" cy="27474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6711" y="233454"/>
            <a:ext cx="9155289" cy="114029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человек в жизни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074" y="3933349"/>
            <a:ext cx="3590124" cy="2569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5946" r="881" b="7674"/>
          <a:stretch/>
        </p:blipFill>
        <p:spPr>
          <a:xfrm>
            <a:off x="8135369" y="2293476"/>
            <a:ext cx="3855955" cy="3111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5"/>
          <a:stretch/>
        </p:blipFill>
        <p:spPr>
          <a:xfrm>
            <a:off x="223979" y="3044283"/>
            <a:ext cx="3655690" cy="3346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 b="8944"/>
          <a:stretch/>
        </p:blipFill>
        <p:spPr>
          <a:xfrm>
            <a:off x="4300073" y="1139325"/>
            <a:ext cx="3590125" cy="2709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084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092" r="27785"/>
          <a:stretch/>
        </p:blipFill>
        <p:spPr>
          <a:xfrm>
            <a:off x="0" y="7469"/>
            <a:ext cx="2109666" cy="28249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065" y="94376"/>
            <a:ext cx="9497672" cy="1325563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Женщины, которыми гордится Беларусь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4" y="3107911"/>
            <a:ext cx="3508733" cy="2610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82" y="1296943"/>
            <a:ext cx="3639364" cy="254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8781"/>
          <a:stretch/>
        </p:blipFill>
        <p:spPr>
          <a:xfrm>
            <a:off x="8529611" y="2443617"/>
            <a:ext cx="3365526" cy="2966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 r="6694"/>
          <a:stretch/>
        </p:blipFill>
        <p:spPr>
          <a:xfrm>
            <a:off x="4214116" y="4123315"/>
            <a:ext cx="3986096" cy="231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15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16001"/>
            <a:ext cx="8644054" cy="92646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Женщины – Герои Беларуси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092" r="27785"/>
          <a:stretch/>
        </p:blipFill>
        <p:spPr>
          <a:xfrm>
            <a:off x="0" y="0"/>
            <a:ext cx="2800350" cy="374980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9" b="62444" l="7917" r="22292"/>
                    </a14:imgEffect>
                  </a14:imgLayer>
                </a14:imgProps>
              </a:ext>
            </a:extLst>
          </a:blip>
          <a:srcRect l="8090" t="22314" r="77885" b="37818"/>
          <a:stretch/>
        </p:blipFill>
        <p:spPr>
          <a:xfrm>
            <a:off x="10792894" y="279575"/>
            <a:ext cx="1303020" cy="2314940"/>
          </a:xfrm>
          <a:prstGeom prst="rect">
            <a:avLst/>
          </a:prstGeom>
        </p:spPr>
      </p:pic>
      <p:pic>
        <p:nvPicPr>
          <p:cNvPr id="1026" name="Picture 2" descr="Дарья Домрачева: На пьедестале осознала, что стала олимпийской чемпионк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14" y="1092727"/>
            <a:ext cx="3430270" cy="44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4214" y="5654212"/>
            <a:ext cx="3537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Дарья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Домрачева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биатлонистка, четырехкратная олимпийская чемпионка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6489" y="5614173"/>
            <a:ext cx="3055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Марина Василевская, первая белорусская женщина-космонавт</a:t>
            </a:r>
          </a:p>
          <a:p>
            <a:pPr algn="ctr"/>
            <a:endParaRPr lang="ru-RU" dirty="0"/>
          </a:p>
        </p:txBody>
      </p:sp>
      <p:pic>
        <p:nvPicPr>
          <p:cNvPr id="9" name="Рисунок 8" descr="http://gymn38.minsk.edu.by/ru/sm_full.aspx?guid=297123">
            <a:extLst>
              <a:ext uri="{FF2B5EF4-FFF2-40B4-BE49-F238E27FC236}">
                <a16:creationId xmlns:a16="http://schemas.microsoft.com/office/drawing/2014/main" id="{C8C508C1-3397-4A46-81F5-42554EF8D86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61" y="1092727"/>
            <a:ext cx="3411213" cy="4470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12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092" r="27785"/>
          <a:stretch/>
        </p:blipFill>
        <p:spPr>
          <a:xfrm>
            <a:off x="25345" y="0"/>
            <a:ext cx="2786435" cy="373116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6EA4DD-A75B-41EE-8538-AD3F916FA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314" b="57202"/>
          <a:stretch/>
        </p:blipFill>
        <p:spPr>
          <a:xfrm>
            <a:off x="6256864" y="365811"/>
            <a:ext cx="5729111" cy="3753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AF5C02-FBD7-40F1-853A-6B780A462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351"/>
          <a:stretch/>
        </p:blipFill>
        <p:spPr>
          <a:xfrm>
            <a:off x="10080979" y="6197194"/>
            <a:ext cx="2111021" cy="543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A1049C-4021-4D42-9A05-AC42CFD93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" t="37854" r="3819" b="42854"/>
          <a:stretch/>
        </p:blipFill>
        <p:spPr>
          <a:xfrm>
            <a:off x="191912" y="3752336"/>
            <a:ext cx="5825066" cy="2863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FEA2E-3FFC-42B8-B2BC-FD65874C9D36}"/>
              </a:ext>
            </a:extLst>
          </p:cNvPr>
          <p:cNvSpPr txBox="1"/>
          <p:nvPr/>
        </p:nvSpPr>
        <p:spPr>
          <a:xfrm>
            <a:off x="6466614" y="298045"/>
            <a:ext cx="2362463" cy="64633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4 млн женщин старше 18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EBC9ED-DB53-4CDD-9F1A-C6776CA8DE18}"/>
              </a:ext>
            </a:extLst>
          </p:cNvPr>
          <p:cNvSpPr txBox="1"/>
          <p:nvPr/>
        </p:nvSpPr>
        <p:spPr>
          <a:xfrm>
            <a:off x="6479822" y="4592563"/>
            <a:ext cx="5401508" cy="369332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/>
              <a:t>Средний возраст белорусской женщины — 43 года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B3750D-D779-4D73-969F-8F536EA01C9B}"/>
              </a:ext>
            </a:extLst>
          </p:cNvPr>
          <p:cNvSpPr txBox="1"/>
          <p:nvPr/>
        </p:nvSpPr>
        <p:spPr>
          <a:xfrm>
            <a:off x="6479823" y="5062922"/>
            <a:ext cx="537072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Доля женщин трудоспособного возраста - 84,8%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7AEA0C-DA21-4301-877A-B0E7CE82A005}"/>
              </a:ext>
            </a:extLst>
          </p:cNvPr>
          <p:cNvSpPr txBox="1"/>
          <p:nvPr/>
        </p:nvSpPr>
        <p:spPr>
          <a:xfrm>
            <a:off x="6479823" y="5544292"/>
            <a:ext cx="537072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/>
              <a:t>40% женщин имеют высшее образование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BE1882A-D8B9-4EDC-B2C2-2FA9B9A8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246" y="677622"/>
            <a:ext cx="3790244" cy="1325563"/>
          </a:xfrm>
        </p:spPr>
        <p:txBody>
          <a:bodyPr>
            <a:normAutofit fontScale="90000"/>
          </a:bodyPr>
          <a:lstStyle/>
          <a:p>
            <a:pPr indent="722313" algn="r"/>
            <a:b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 современной белорусской женщины </a:t>
            </a:r>
            <a:b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1D7C55-8DAF-4B34-A8A5-5E771A156230}"/>
              </a:ext>
            </a:extLst>
          </p:cNvPr>
          <p:cNvSpPr/>
          <p:nvPr/>
        </p:nvSpPr>
        <p:spPr>
          <a:xfrm>
            <a:off x="6479822" y="5987216"/>
            <a:ext cx="3499555" cy="7534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lt1"/>
                </a:solidFill>
              </a:rPr>
              <a:t>Почти треть белорусских женщин (29,4%) занимается спортом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102BCE-AB38-40D3-AB1D-D957A9BC67C4}"/>
              </a:ext>
            </a:extLst>
          </p:cNvPr>
          <p:cNvSpPr txBox="1"/>
          <p:nvPr/>
        </p:nvSpPr>
        <p:spPr>
          <a:xfrm>
            <a:off x="2811780" y="2643999"/>
            <a:ext cx="3577731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lt1"/>
                </a:solidFill>
              </a:rPr>
              <a:t>84% белорусских женщин трудится в сфере здравоохранения 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16680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1E61CD-66EC-41CB-8EEA-BD3DFC918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2" y="1504257"/>
            <a:ext cx="4452951" cy="296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5C83F7-4CDE-47BF-83D2-624302748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61" y="178694"/>
            <a:ext cx="7061802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Белорусская женщина </a:t>
            </a:r>
            <a:b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скульптурных образах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B8FD5B-3EFB-4F4E-A9E4-1B2E8E4E7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81" y="4461039"/>
            <a:ext cx="4802914" cy="221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26D35F-907B-4A16-AF94-CF25EE6E6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140" y="80592"/>
            <a:ext cx="3910548" cy="6696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06F617-4CF8-42C2-8445-3F96458198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06" t="84" r="16527"/>
          <a:stretch/>
        </p:blipFill>
        <p:spPr>
          <a:xfrm>
            <a:off x="4917746" y="1896114"/>
            <a:ext cx="3552121" cy="306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7119D84-A220-498E-AB02-FAF23889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352" y="6884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Мнение белорусских женщин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1C2431-7174-40C2-B47C-0AD62ABC7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188352" cy="29305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7047DD-A44F-4B49-B0C0-6B387244A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67" y="1093377"/>
            <a:ext cx="9865629" cy="567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923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711</TotalTime>
  <Words>154</Words>
  <Application>Microsoft Office PowerPoint</Application>
  <PresentationFormat>Широкоэкранный</PresentationFormat>
  <Paragraphs>21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Белорусская женщина - символ силы и вдохновения  </vt:lpstr>
      <vt:lpstr>Презентация PowerPoint</vt:lpstr>
      <vt:lpstr>Презентация PowerPoint</vt:lpstr>
      <vt:lpstr>Главный человек в жизни </vt:lpstr>
      <vt:lpstr>Женщины, которыми гордится Беларусь</vt:lpstr>
      <vt:lpstr>Женщины – Герои Беларуси</vt:lpstr>
      <vt:lpstr> Портрет современной белорусской женщины  </vt:lpstr>
      <vt:lpstr>Белорусская женщина  в скульптурных образах</vt:lpstr>
      <vt:lpstr>Мнение белорусских женщин</vt:lpstr>
      <vt:lpstr>Вклад белорусских женщин - основа непрерывности исторического развития страны.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Белорусская женщина – символ силы и вдохновения</dc:title>
  <dc:creator>User</dc:creator>
  <cp:lastModifiedBy>Боричева И.В.</cp:lastModifiedBy>
  <cp:revision>62</cp:revision>
  <dcterms:created xsi:type="dcterms:W3CDTF">2026-02-18T09:18:36Z</dcterms:created>
  <dcterms:modified xsi:type="dcterms:W3CDTF">2026-02-27T05:28:47Z</dcterms:modified>
</cp:coreProperties>
</file>