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CF0CA2-404F-42B4-8372-785F16783FDA}" type="datetimeFigureOut">
              <a:rPr lang="ru-RU" smtClean="0"/>
              <a:t>26.12.2024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FE21C0-C9D2-4916-B727-93676950C9B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ПЕДАГОГИЧЕСКОЕ СОПРОВОЖДЕНИЕ ПЕДАГОГОВ И УЧАЩИХСЯ В ИННОВАЦИОННОЙ ДЕЯТЕЛЬНОСТИ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5009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 психолога заключается: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оказании помощи в формировании психологической готовности педагогов к инновационной деятельности 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информационной поддержке участников инновационного проекта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изучении индивидуальных особенностей учащихся и анализе уровня сформированности  их социально- коммуникативных навыков</a:t>
            </a:r>
          </a:p>
          <a:p>
            <a:pPr marL="0" indent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информировании законных представителей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инновационного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психологическое просвещение,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тренинговая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013176"/>
            <a:ext cx="2987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1"/>
            <a:ext cx="7520940" cy="43525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27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Консультационный пункт </a:t>
            </a:r>
          </a:p>
          <a:p>
            <a:pPr algn="ctr">
              <a:lnSpc>
                <a:spcPct val="120000"/>
              </a:lnSpc>
            </a:pPr>
            <a:endParaRPr lang="ru-RU" sz="2700" b="0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>
              <a:lnSpc>
                <a:spcPct val="12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консультации     тренинги</a:t>
            </a:r>
            <a:r>
              <a:rPr lang="ru-RU" sz="2700" b="0" dirty="0"/>
              <a:t> 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059832" y="908721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08104" y="908721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2270"/>
            <a:ext cx="4052664" cy="414908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9"/>
          <a:stretch/>
        </p:blipFill>
        <p:spPr>
          <a:xfrm>
            <a:off x="107504" y="1988840"/>
            <a:ext cx="4968552" cy="414250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91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692696"/>
            <a:ext cx="7520940" cy="39877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на тему: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Инновационная деятельность педагога в современном образовании»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Инновационная деятельность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altLang="ru-RU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целенаправленная педагогическая деятельность, основанная на осмыслении собственного опыта для достижения более высоких результатов, получения нового знания, качественно иной педагогической практики. </a:t>
            </a: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Кодексу Республики Беларусь об образовании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инновационной деятельностью понимается</a:t>
            </a:r>
            <a:r>
              <a:rPr lang="ru-RU" alt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«процесс внедрения в практику апробированных в ходе экспериментальной деятельности результатов фундаментальных и прикладных научных исследований в сфере образования посредством реализации инновационного проекта</a:t>
            </a:r>
            <a:r>
              <a:rPr lang="ru-RU" altLang="ru-RU" sz="18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800" b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2601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36904" cy="41044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консультация </a:t>
            </a:r>
            <a:endParaRPr lang="ru-RU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социально - коммуникативных навыков у обучающихся с РАС на основе использования сенсорной интеграции»</a:t>
            </a: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ориентирована на работу с базовыми сенсорными системами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вестибулярной, тактильной, перцептивной с дополнительным включением слуха, зрения и обоняния, вкуса. Это основа для работы сенсорных систем нашего организма.</a:t>
            </a:r>
          </a:p>
          <a:p>
            <a:pPr algn="ctr"/>
            <a:endParaRPr lang="ru-RU" sz="2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Изображение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780928"/>
            <a:ext cx="429782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зображение PNG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7"/>
            <a:ext cx="486003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Занятия с элементами  тренинга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40324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быть уверенным педагогом»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педагогов личностных  тенденций, осознание мотивационных установок, обучение навыком уверенного поведения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отношений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глубление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ознание себя при помощи группы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тработка приемов уверенного поведения и усиление чувства уверенности в себе</a:t>
            </a:r>
          </a:p>
        </p:txBody>
      </p:sp>
    </p:spTree>
    <p:extLst>
      <p:ext uri="{BB962C8B-B14F-4D97-AF65-F5344CB8AC3E}">
        <p14:creationId xmlns:p14="http://schemas.microsoft.com/office/powerpoint/2010/main" val="234051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520940" cy="76470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готовности к инновационной деятельности</a:t>
            </a:r>
            <a:r>
              <a:rPr lang="ru-RU" sz="2500" dirty="0" smtClean="0">
                <a:solidFill>
                  <a:srgbClr val="C00000"/>
                </a:solidFill>
              </a:rPr>
              <a:t/>
            </a:r>
            <a:br>
              <a:rPr lang="ru-RU" sz="2500" dirty="0" smtClean="0">
                <a:solidFill>
                  <a:srgbClr val="C00000"/>
                </a:solidFill>
              </a:rPr>
            </a:b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8060492" cy="18448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«Анкета по определению уровня готовности педагогов к инновационной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 « Оценка  готовности педагога к участию в инновационной деятельности»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548680"/>
            <a:ext cx="439248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80"/>
            <a:ext cx="432048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80728"/>
          </a:xfrm>
        </p:spPr>
        <p:txBody>
          <a:bodyPr/>
          <a:lstStyle/>
          <a:p>
            <a:pPr algn="ctr"/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этап и коррекционные занятия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178" y="980728"/>
            <a:ext cx="7372300" cy="384376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социально-коммуникативных навыков у детей с расстройствами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 спектра совместно с педагогами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состояния восприятия сенсорной информации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расстройствами аутистического спектра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протоколы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 в течении 20 дней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карта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наблюдаемых проявлений с целью выявления наличия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либо гиперчувствительности 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Коррекционные занятия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социально-коммуникативных навыков у воспитанников с расстройствами аутистического спектра на основе использования сенсорной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</a:p>
        </p:txBody>
      </p:sp>
    </p:spTree>
    <p:extLst>
      <p:ext uri="{BB962C8B-B14F-4D97-AF65-F5344CB8AC3E}">
        <p14:creationId xmlns:p14="http://schemas.microsoft.com/office/powerpoint/2010/main" val="34792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536</TotalTime>
  <Words>348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ПСИХОЛОГО- ПЕДАГОГИЧЕСКОЕ СОПРОВОЖДЕНИЕ ПЕДАГОГОВ И УЧАЩИХСЯ В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с элементами  тренинга</vt:lpstr>
      <vt:lpstr>Изучение готовности к инновационной деятельности </vt:lpstr>
      <vt:lpstr>Диагностический этап и коррекционные занятия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2024-12-11T09:42:59Z</dcterms:created>
  <dcterms:modified xsi:type="dcterms:W3CDTF">2024-12-26T06:17:38Z</dcterms:modified>
</cp:coreProperties>
</file>